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61" d="100"/>
          <a:sy n="61" d="100"/>
        </p:scale>
        <p:origin x="7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Rosas Bastidas" userId="5d8c019c-9051-4f7e-9c2b-b2217dda749d" providerId="ADAL" clId="{CF028EA2-6046-4E4D-8453-2C421AE137D4}"/>
    <pc:docChg chg="delSld">
      <pc:chgData name="Natalia Rosas Bastidas" userId="5d8c019c-9051-4f7e-9c2b-b2217dda749d" providerId="ADAL" clId="{CF028EA2-6046-4E4D-8453-2C421AE137D4}" dt="2022-10-06T08:54:30.164" v="0" actId="47"/>
      <pc:docMkLst>
        <pc:docMk/>
      </pc:docMkLst>
      <pc:sldChg chg="del">
        <pc:chgData name="Natalia Rosas Bastidas" userId="5d8c019c-9051-4f7e-9c2b-b2217dda749d" providerId="ADAL" clId="{CF028EA2-6046-4E4D-8453-2C421AE137D4}" dt="2022-10-06T08:54:30.164" v="0" actId="47"/>
        <pc:sldMkLst>
          <pc:docMk/>
          <pc:sldMk cId="3284893498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7098A-E93E-C138-A5E7-AEE0ADB2B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39BD26-C1A8-4D35-B67C-79ED6921CD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69F99-727F-A8FA-6FAB-C11055FDD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09AE5-44C3-C293-AF40-A609F1A42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EBDD1-64E5-178D-807C-187186D0E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83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B7249-3514-490B-7AD4-5A5F29F19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901DFB-7032-DB47-675D-7E95622A50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9F3D9-175D-B3EF-2F39-58CB10476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14398-AD41-E4CC-6863-04BE812CB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74B4C6-144D-B625-AE30-9E34621A1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39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D8527E-F790-9C5B-A0DD-C4893B00C5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C2C0CC-4C24-2FBB-7D5A-D17E1B3F7E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F4E42-386C-5946-A413-C9CBDDB89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E5F04-A0D2-A745-E045-CFDE4D515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7BE74-BE69-2B9D-7E15-739EE2F22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3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C908B-5E9C-895F-91A5-220705A78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123F7-35C0-F737-9E94-97FE191E0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88270-E9CC-8417-97F9-814EAE4FB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50919-46F0-6896-CFF6-4B6511219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3D942-FFD6-332F-6A01-8E27BA560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2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60273-3F2D-432F-2589-2078029BE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F69D4-42AB-7042-3528-6E9D56AD0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39C13-ABC7-4F6F-FD23-BA2166BDB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36B34-A306-F8EA-E573-B4BEAA2B7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9D178-1999-2A36-2267-10894D04A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2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3CF77-304C-206C-CEAE-FEDD4ECCE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10D55-61E7-189E-DF8F-9C4C643349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AF87B7-BE32-BF75-D545-531A97C88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956CFA-96DC-8654-6602-1B6ED222F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1B72CB-765D-CDE9-9759-4F4A3020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66577-0342-8694-04C4-35A65F96F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4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67FA0-AD74-2BE7-972E-F6FCB254C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324765-1F6E-B589-E3D7-AAFB9C5D8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09D05F-9C6C-F372-2E6E-BB28ADC70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B8D231-D22B-2295-0323-A02E782540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42AAD0-7A72-348E-3E02-2DEAB8B37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083FA-13F7-80B0-ACBC-16647115E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09B704-D89C-F595-5FC4-A4BCBCB13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EF56BD-EDD3-6CBA-D3F3-193DBB3B0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6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7E3E4-8984-FC71-AB3C-BC2C7F4AB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18411-DB02-FF54-1618-0359DA312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A2DDA-72C7-DB32-C81F-75C5646DC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8632A-FF8B-D57F-8152-F542D46F5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28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2107BA-356F-22E7-5526-95A0A3027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A5A104-438D-60AD-9845-AF740CD26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8FB5B-DE57-D4EB-C3CD-F7710D410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96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6F513-5790-8144-6FE2-2F7EF2D9E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8C9E1-FA90-4E23-A6D2-B8FC8D24C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51318-0F35-9906-22BE-1F7286829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C2C4C-A3FA-F2B1-898B-565690F28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498A7-28CF-DFE5-1E41-38E3439B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9D8862-DDB8-370E-32A3-1326FDF26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71A47-E8D8-8095-EB54-265393B97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644A30-AD62-9E03-B207-D2ACE4A05B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9B40E3-AACF-7B3C-FB38-1C2BBAF236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07CE35-F2E6-E4B2-099F-2730CC013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CDCF9-1779-479B-3E22-6633B98D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AAE81-A8B0-ED43-DE39-CA58D113B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7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795158-FE7E-48CE-862D-5E33232B6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49395-BA05-328B-FD1F-ACA3C0765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A334F-56DF-85A1-53F9-52DEE68A33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30A1C-507C-C546-8D55-2F17A20886AC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D4C17-AC24-6F85-1C2B-B5F542FA58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8207F-E4E2-C3F2-8FBD-A6F96B074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619C9-D946-5B48-81A2-DCFBF3C5A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9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etter&#10;&#10;Description automatically generated with medium confidence">
            <a:extLst>
              <a:ext uri="{FF2B5EF4-FFF2-40B4-BE49-F238E27FC236}">
                <a16:creationId xmlns:a16="http://schemas.microsoft.com/office/drawing/2014/main" id="{C44512C4-1D54-E0C2-0753-E3CA34D3FE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13" t="4684" r="5262" b="31532"/>
          <a:stretch/>
        </p:blipFill>
        <p:spPr>
          <a:xfrm>
            <a:off x="3544329" y="-37352"/>
            <a:ext cx="5103341" cy="68953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FB052B-2BD1-41BB-728C-EDBFE227E805}"/>
              </a:ext>
            </a:extLst>
          </p:cNvPr>
          <p:cNvSpPr txBox="1"/>
          <p:nvPr/>
        </p:nvSpPr>
        <p:spPr>
          <a:xfrm>
            <a:off x="1949084" y="5244771"/>
            <a:ext cx="159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Used for </a:t>
            </a:r>
            <a:r>
              <a:rPr lang="en-US" dirty="0" err="1"/>
              <a:t>BamD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E0DAC6-9F92-0A54-23EE-AE07315B7252}"/>
              </a:ext>
            </a:extLst>
          </p:cNvPr>
          <p:cNvSpPr txBox="1"/>
          <p:nvPr/>
        </p:nvSpPr>
        <p:spPr>
          <a:xfrm>
            <a:off x="5863057" y="5605857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BamD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47BCAC-FFB3-7BF2-C2A1-AA7E9F604673}"/>
              </a:ext>
            </a:extLst>
          </p:cNvPr>
          <p:cNvSpPr txBox="1"/>
          <p:nvPr/>
        </p:nvSpPr>
        <p:spPr>
          <a:xfrm>
            <a:off x="5924745" y="4827380"/>
            <a:ext cx="574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TolC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24B5C9-5FC2-094E-7100-E727C5BD93C1}"/>
              </a:ext>
            </a:extLst>
          </p:cNvPr>
          <p:cNvSpPr txBox="1"/>
          <p:nvPr/>
        </p:nvSpPr>
        <p:spPr>
          <a:xfrm>
            <a:off x="5900031" y="5137669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OmpK36</a:t>
            </a:r>
          </a:p>
        </p:txBody>
      </p:sp>
    </p:spTree>
    <p:extLst>
      <p:ext uri="{BB962C8B-B14F-4D97-AF65-F5344CB8AC3E}">
        <p14:creationId xmlns:p14="http://schemas.microsoft.com/office/powerpoint/2010/main" val="2196184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Wilksch</dc:creator>
  <cp:lastModifiedBy>Natalia Rosas Bastidas</cp:lastModifiedBy>
  <cp:revision>1</cp:revision>
  <dcterms:created xsi:type="dcterms:W3CDTF">2022-10-04T09:42:19Z</dcterms:created>
  <dcterms:modified xsi:type="dcterms:W3CDTF">2022-10-06T08:54:34Z</dcterms:modified>
</cp:coreProperties>
</file>